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8"/>
  </p:notesMasterIdLst>
  <p:sldIdLst>
    <p:sldId id="287" r:id="rId3"/>
    <p:sldId id="257" r:id="rId4"/>
    <p:sldId id="309" r:id="rId5"/>
    <p:sldId id="308" r:id="rId6"/>
    <p:sldId id="31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46B86E0-38D9-47DC-B25A-E5DC85DD12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004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/>
          <p:nvPr/>
        </p:nvSpPr>
        <p:spPr bwMode="auto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Freeform 3"/>
          <p:cNvSpPr/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0825" y="1588"/>
            <a:ext cx="0" cy="6015037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338388" y="1588"/>
            <a:ext cx="0" cy="6183312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27538" y="1588"/>
            <a:ext cx="0" cy="5449887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rot="5400000">
            <a:off x="2913063" y="-2654300"/>
            <a:ext cx="0" cy="5813425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5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rot="5400000">
            <a:off x="2907507" y="548481"/>
            <a:ext cx="0" cy="5802313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5" name="Freeform 23"/>
          <p:cNvSpPr/>
          <p:nvPr/>
        </p:nvSpPr>
        <p:spPr bwMode="auto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200">
                <a:latin typeface="Arial Black" panose="020B0A04020102020204" pitchFamily="34" charset="0"/>
                <a:ea typeface="宋体" panose="02010600030101010101" pitchFamily="2" charset="-122"/>
              </a:rPr>
              <a:t>L/O/G/O</a:t>
            </a:r>
          </a:p>
        </p:txBody>
      </p: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0" y="0"/>
            <a:chExt cx="678" cy="4320"/>
          </a:xfrm>
        </p:grpSpPr>
        <p:sp>
          <p:nvSpPr>
            <p:cNvPr id="29" name="Freeform 31"/>
            <p:cNvSpPr/>
            <p:nvPr userDrawn="1"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30" name="Freeform 32"/>
            <p:cNvSpPr/>
            <p:nvPr userDrawn="1"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pic>
        <p:nvPicPr>
          <p:cNvPr id="34" name="Picture 37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333375" y="1884363"/>
            <a:ext cx="8229600" cy="1470025"/>
          </a:xfrm>
          <a:effectLst/>
          <a:extLst/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35" name="Rectangle 2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0466-8E40-43B8-A3B0-A37365B845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BDB5D-139E-412E-A3AB-57CECC1427A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96918-F77D-462B-9211-CA06EAD2E325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7818-4B39-4B33-92F5-0FA40AA3F7B6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AD0C-9BF2-4809-AE56-3C58C5517C7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CF2-9CC0-4418-AA39-FB81F092EF2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6443C29-5301-474C-B84A-28899A9E8588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545F44F-FD87-431D-BA69-4E4F9514D4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6604385-949C-4D46-B211-C042C5CEEAF6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B2AB95B-106A-4F2E-93ED-78EA363BB2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AF8C899-F73B-4B1A-9B37-B7B87CD7DDD0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8FF87FF-B69C-4A15-ABE1-2EE32767FF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1CAEB96-FB17-418F-A395-5E07475B43E3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8F0FF73-C75A-499E-B740-DE4FE74ED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1F4E334-5A34-4506-B025-8257A2648C4C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965CC61-3B27-4FA2-9B08-B192646676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25F55-F181-4998-B3B2-EB4ECC1E8B9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C505DEB-9754-4B69-B7F3-319052A92AE7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413C570-A879-4C3A-898F-A360A8AEA6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9B2215E-FFC7-4FB4-A1AC-0705CDBFD0F4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457CAA8-AF68-42F2-B6BD-F84DCDC918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89DFCFB-CD70-4180-8639-A83908FB6905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8BE616C-70A0-44BA-B96D-6040F15ABB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119F514-CA4E-42E3-A613-D1A36A805644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DB4398F-29B5-4553-A70D-B6588CBFA3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8EF2DEB-818D-42B9-98F9-7071947C5539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6235844-81FF-41F6-A31E-3C3675D685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5C4738D-2941-4D60-9EFD-2AB36966AFCA}" type="datetimeFigureOut">
              <a:rPr lang="zh-CN" altLang="en-US"/>
              <a:pPr>
                <a:defRPr/>
              </a:pPr>
              <a:t>2019/2/19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eaLnBrk="1" hangingPunct="1">
              <a:buFont typeface="Arial" panose="020B0604020202020204" pitchFamily="34" charset="0"/>
              <a:buNone/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B401729-BD89-4F05-BDB0-A6466F99B3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A316-6173-40C9-ABC9-1BF0BD7A97F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907F-F93A-4169-A364-9FDAC8492A1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E25D-9C04-4FDE-A5CB-A087BA133C7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EBB4-E492-4248-A37A-1711680CC65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E67D3-B856-4B0E-A836-B545EF5AD68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8317D-57AA-47BC-9C17-C30C670587D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DAA1-44C8-4ABC-AF49-17C5EE49064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/>
          <p:nvPr/>
        </p:nvSpPr>
        <p:spPr bwMode="auto">
          <a:xfrm>
            <a:off x="-7938" y="-7938"/>
            <a:ext cx="9155113" cy="6870701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27" name="Freeform 3"/>
          <p:cNvSpPr/>
          <p:nvPr/>
        </p:nvSpPr>
        <p:spPr bwMode="auto">
          <a:xfrm>
            <a:off x="-3175" y="5500688"/>
            <a:ext cx="1439863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27050" y="0"/>
            <a:ext cx="0" cy="5910263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677988" y="0"/>
            <a:ext cx="0" cy="683260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830513" y="0"/>
            <a:ext cx="0" cy="686117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591550" y="900113"/>
            <a:ext cx="0" cy="597535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rot="5400000">
            <a:off x="2595563" y="-2176463"/>
            <a:ext cx="0" cy="519112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rot="5400000">
            <a:off x="4578350" y="-1912937"/>
            <a:ext cx="0" cy="9156700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rot="5400000">
            <a:off x="4579938" y="-788988"/>
            <a:ext cx="0" cy="915352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rot="5400000">
            <a:off x="4905376" y="1824037"/>
            <a:ext cx="0" cy="8423275"/>
          </a:xfrm>
          <a:prstGeom prst="line">
            <a:avLst/>
          </a:prstGeom>
          <a:noFill/>
          <a:ln w="9525" cmpd="sng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4999"/>
              </a:schemeClr>
            </a:outerShdw>
          </a:effectLst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2DC0BB0-61F6-4F38-ABF5-D62B012F3A0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3" name="Freeform 29"/>
          <p:cNvSpPr/>
          <p:nvPr/>
        </p:nvSpPr>
        <p:spPr bwMode="auto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pic>
        <p:nvPicPr>
          <p:cNvPr id="1055" name="Picture 31" descr="water"/>
          <p:cNvPicPr>
            <a:picLocks noChangeAspect="1" noChangeArrowheads="1"/>
          </p:cNvPicPr>
          <p:nvPr/>
        </p:nvPicPr>
        <p:blipFill>
          <a:blip r:embed="rId16"/>
          <a:srcRect l="22409" t="16374" b="27486"/>
          <a:stretch>
            <a:fillRect/>
          </a:stretch>
        </p:blipFill>
        <p:spPr bwMode="auto">
          <a:xfrm rot="786797">
            <a:off x="6629400" y="-379413"/>
            <a:ext cx="2417763" cy="199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6" name="Picture 32" descr="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  <p:sldLayoutId id="2147483677" r:id="rId13"/>
    <p:sldLayoutId id="2147483676" r:id="rId14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900" smtClean="0">
                <a:solidFill>
                  <a:srgbClr val="898989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900" smtClean="0">
                <a:solidFill>
                  <a:srgbClr val="898989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900" smtClean="0">
                <a:solidFill>
                  <a:srgbClr val="898989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CDC6C245-BE0D-4F18-BE2D-2222405186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组合 5"/>
          <p:cNvGrpSpPr>
            <a:grpSpLocks/>
          </p:cNvGrpSpPr>
          <p:nvPr/>
        </p:nvGrpSpPr>
        <p:grpSpPr bwMode="auto">
          <a:xfrm>
            <a:off x="849313" y="4478338"/>
            <a:ext cx="7445375" cy="1263650"/>
            <a:chOff x="-521126" y="5188515"/>
            <a:chExt cx="13234253" cy="2247231"/>
          </a:xfrm>
        </p:grpSpPr>
        <p:sp>
          <p:nvSpPr>
            <p:cNvPr id="52" name="直角三角形 51"/>
            <p:cNvSpPr/>
            <p:nvPr/>
          </p:nvSpPr>
          <p:spPr>
            <a:xfrm rot="17414761">
              <a:off x="5520140" y="4652585"/>
              <a:ext cx="886471" cy="1958331"/>
            </a:xfrm>
            <a:prstGeom prst="rtTriangle">
              <a:avLst/>
            </a:prstGeom>
            <a:solidFill>
              <a:srgbClr val="FF35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29718" name="组合 4"/>
            <p:cNvGrpSpPr>
              <a:grpSpLocks/>
            </p:cNvGrpSpPr>
            <p:nvPr/>
          </p:nvGrpSpPr>
          <p:grpSpPr bwMode="auto">
            <a:xfrm>
              <a:off x="-521126" y="5329852"/>
              <a:ext cx="13234253" cy="2105894"/>
              <a:chOff x="-521126" y="5215054"/>
              <a:chExt cx="13234253" cy="2105894"/>
            </a:xfrm>
          </p:grpSpPr>
          <p:sp>
            <p:nvSpPr>
              <p:cNvPr id="3" name="直角三角形 2"/>
              <p:cNvSpPr/>
              <p:nvPr/>
            </p:nvSpPr>
            <p:spPr>
              <a:xfrm rot="16607411">
                <a:off x="105143" y="5585179"/>
                <a:ext cx="708613" cy="1961152"/>
              </a:xfrm>
              <a:prstGeom prst="rtTriangle">
                <a:avLst/>
              </a:prstGeom>
              <a:solidFill>
                <a:srgbClr val="2E32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直角三角形 20"/>
              <p:cNvSpPr/>
              <p:nvPr/>
            </p:nvSpPr>
            <p:spPr>
              <a:xfrm rot="6295915">
                <a:off x="1208425" y="5799737"/>
                <a:ext cx="889295" cy="1961154"/>
              </a:xfrm>
              <a:prstGeom prst="rtTriangle">
                <a:avLst/>
              </a:prstGeom>
              <a:solidFill>
                <a:srgbClr val="00A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直角三角形 21"/>
              <p:cNvSpPr/>
              <p:nvPr/>
            </p:nvSpPr>
            <p:spPr>
              <a:xfrm rot="6993227">
                <a:off x="2169315" y="6173663"/>
                <a:ext cx="615448" cy="1368573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直角三角形 22"/>
              <p:cNvSpPr/>
              <p:nvPr/>
            </p:nvSpPr>
            <p:spPr>
              <a:xfrm rot="5816697">
                <a:off x="2761893" y="6108731"/>
                <a:ext cx="615448" cy="1368573"/>
              </a:xfrm>
              <a:prstGeom prst="rtTriangle">
                <a:avLst/>
              </a:prstGeom>
              <a:solidFill>
                <a:srgbClr val="FF35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直角三角形 24"/>
              <p:cNvSpPr/>
              <p:nvPr/>
            </p:nvSpPr>
            <p:spPr>
              <a:xfrm rot="196375">
                <a:off x="3124643" y="5214874"/>
                <a:ext cx="925551" cy="1767295"/>
              </a:xfrm>
              <a:prstGeom prst="rtTriangle">
                <a:avLst/>
              </a:prstGeom>
              <a:solidFill>
                <a:srgbClr val="2295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直角三角形 25"/>
              <p:cNvSpPr/>
              <p:nvPr/>
            </p:nvSpPr>
            <p:spPr>
              <a:xfrm rot="3862274">
                <a:off x="4367498" y="5688176"/>
                <a:ext cx="623916" cy="1766448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直角三角形 26"/>
              <p:cNvSpPr/>
              <p:nvPr/>
            </p:nvSpPr>
            <p:spPr>
              <a:xfrm rot="3862274">
                <a:off x="5803794" y="5688176"/>
                <a:ext cx="623916" cy="1766448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rot="18517945">
                <a:off x="3447525" y="5244988"/>
                <a:ext cx="886471" cy="1961152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 rot="6993227">
                <a:off x="4857080" y="6175074"/>
                <a:ext cx="615448" cy="1365752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直角三角形 31"/>
              <p:cNvSpPr/>
              <p:nvPr/>
            </p:nvSpPr>
            <p:spPr>
              <a:xfrm rot="3862274">
                <a:off x="7055263" y="5686766"/>
                <a:ext cx="623916" cy="1769269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直角三角形 32"/>
              <p:cNvSpPr/>
              <p:nvPr/>
            </p:nvSpPr>
            <p:spPr>
              <a:xfrm rot="3862274">
                <a:off x="8491561" y="5689587"/>
                <a:ext cx="623916" cy="1763626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rot="6915801">
                <a:off x="5534325" y="5915396"/>
                <a:ext cx="561809" cy="1583032"/>
              </a:xfrm>
              <a:prstGeom prst="rtTriangle">
                <a:avLst/>
              </a:prstGeom>
              <a:solidFill>
                <a:srgbClr val="00A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直角三角形 34"/>
              <p:cNvSpPr/>
              <p:nvPr/>
            </p:nvSpPr>
            <p:spPr>
              <a:xfrm rot="6993227">
                <a:off x="7055218" y="6231538"/>
                <a:ext cx="810246" cy="1368573"/>
              </a:xfrm>
              <a:prstGeom prst="rtTriangle">
                <a:avLst/>
              </a:prstGeom>
              <a:solidFill>
                <a:srgbClr val="C25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直角三角形 36"/>
              <p:cNvSpPr/>
              <p:nvPr/>
            </p:nvSpPr>
            <p:spPr>
              <a:xfrm rot="196375">
                <a:off x="7758042" y="5214874"/>
                <a:ext cx="925551" cy="1767295"/>
              </a:xfrm>
              <a:prstGeom prst="rtTriangle">
                <a:avLst/>
              </a:prstGeom>
              <a:solidFill>
                <a:srgbClr val="2295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直角三角形 37"/>
              <p:cNvSpPr/>
              <p:nvPr/>
            </p:nvSpPr>
            <p:spPr>
              <a:xfrm rot="3862274">
                <a:off x="9002307" y="5686766"/>
                <a:ext cx="623916" cy="1769269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rot="17414761">
                <a:off x="7345847" y="5246398"/>
                <a:ext cx="886471" cy="1958331"/>
              </a:xfrm>
              <a:prstGeom prst="rtTriangle">
                <a:avLst/>
              </a:prstGeom>
              <a:solidFill>
                <a:srgbClr val="FF35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直角三角形 40"/>
              <p:cNvSpPr/>
              <p:nvPr/>
            </p:nvSpPr>
            <p:spPr>
              <a:xfrm rot="6993227">
                <a:off x="8756813" y="6172252"/>
                <a:ext cx="615448" cy="1371396"/>
              </a:xfrm>
              <a:prstGeom prst="rtTriangle">
                <a:avLst/>
              </a:prstGeom>
              <a:solidFill>
                <a:srgbClr val="2E32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等腰三角形 42"/>
              <p:cNvSpPr/>
              <p:nvPr/>
            </p:nvSpPr>
            <p:spPr>
              <a:xfrm rot="8075762">
                <a:off x="10121157" y="6170815"/>
                <a:ext cx="601333" cy="1269811"/>
              </a:xfrm>
              <a:prstGeom prst="triangle">
                <a:avLst/>
              </a:prstGeom>
              <a:solidFill>
                <a:srgbClr val="2295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直角三角形 46"/>
              <p:cNvSpPr/>
              <p:nvPr/>
            </p:nvSpPr>
            <p:spPr>
              <a:xfrm rot="6993227">
                <a:off x="8772332" y="5699373"/>
                <a:ext cx="615448" cy="1368573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等腰三角形 47"/>
              <p:cNvSpPr/>
              <p:nvPr/>
            </p:nvSpPr>
            <p:spPr>
              <a:xfrm rot="18825959">
                <a:off x="9141990" y="5586448"/>
                <a:ext cx="612624" cy="1371396"/>
              </a:xfrm>
              <a:prstGeom prst="triangle">
                <a:avLst/>
              </a:prstGeom>
              <a:solidFill>
                <a:srgbClr val="FF35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直角三角形 52"/>
              <p:cNvSpPr/>
              <p:nvPr/>
            </p:nvSpPr>
            <p:spPr>
              <a:xfrm rot="6993227">
                <a:off x="7121577" y="5394472"/>
                <a:ext cx="615448" cy="1368575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直角三角形 53"/>
              <p:cNvSpPr/>
              <p:nvPr/>
            </p:nvSpPr>
            <p:spPr>
              <a:xfrm rot="19585717">
                <a:off x="7464575" y="5240282"/>
                <a:ext cx="615153" cy="1369231"/>
              </a:xfrm>
              <a:prstGeom prst="rtTriangle">
                <a:avLst/>
              </a:prstGeom>
              <a:solidFill>
                <a:srgbClr val="C25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直角三角形 58"/>
              <p:cNvSpPr/>
              <p:nvPr/>
            </p:nvSpPr>
            <p:spPr>
              <a:xfrm rot="6993227">
                <a:off x="5002404" y="5394472"/>
                <a:ext cx="615448" cy="1368573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直角三角形 59"/>
              <p:cNvSpPr/>
              <p:nvPr/>
            </p:nvSpPr>
            <p:spPr>
              <a:xfrm rot="1963095">
                <a:off x="5636047" y="5282630"/>
                <a:ext cx="615153" cy="1369229"/>
              </a:xfrm>
              <a:prstGeom prst="rtTriangle">
                <a:avLst/>
              </a:prstGeom>
              <a:solidFill>
                <a:srgbClr val="FEC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直角三角形 61"/>
              <p:cNvSpPr/>
              <p:nvPr/>
            </p:nvSpPr>
            <p:spPr>
              <a:xfrm rot="3862274">
                <a:off x="7190709" y="5401529"/>
                <a:ext cx="623918" cy="1362930"/>
              </a:xfrm>
              <a:prstGeom prst="rtTriangle">
                <a:avLst/>
              </a:prstGeom>
              <a:solidFill>
                <a:srgbClr val="00FF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直角三角形 62"/>
              <p:cNvSpPr/>
              <p:nvPr/>
            </p:nvSpPr>
            <p:spPr>
              <a:xfrm rot="6520830">
                <a:off x="9411470" y="5819454"/>
                <a:ext cx="618270" cy="1769269"/>
              </a:xfrm>
              <a:prstGeom prst="rt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直角三角形 64"/>
              <p:cNvSpPr/>
              <p:nvPr/>
            </p:nvSpPr>
            <p:spPr>
              <a:xfrm rot="6993227">
                <a:off x="2838081" y="5657027"/>
                <a:ext cx="615448" cy="1368575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直角三角形 65"/>
              <p:cNvSpPr/>
              <p:nvPr/>
            </p:nvSpPr>
            <p:spPr>
              <a:xfrm rot="1963095">
                <a:off x="3559200" y="5254399"/>
                <a:ext cx="615153" cy="1369229"/>
              </a:xfrm>
              <a:prstGeom prst="rtTriangle">
                <a:avLst/>
              </a:prstGeom>
              <a:solidFill>
                <a:srgbClr val="EB5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6417494">
                <a:off x="4068313" y="5422799"/>
                <a:ext cx="923173" cy="1766448"/>
              </a:xfrm>
              <a:prstGeom prst="triangle">
                <a:avLst/>
              </a:prstGeom>
              <a:solidFill>
                <a:srgbClr val="FF35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直角三角形 67"/>
              <p:cNvSpPr/>
              <p:nvPr/>
            </p:nvSpPr>
            <p:spPr>
              <a:xfrm rot="5194327">
                <a:off x="4999611" y="5179948"/>
                <a:ext cx="491229" cy="1509663"/>
              </a:xfrm>
              <a:prstGeom prst="rtTriangle">
                <a:avLst/>
              </a:prstGeom>
              <a:solidFill>
                <a:srgbClr val="D7FF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直角三角形 68"/>
              <p:cNvSpPr/>
              <p:nvPr/>
            </p:nvSpPr>
            <p:spPr>
              <a:xfrm rot="3862274">
                <a:off x="6617885" y="5243528"/>
                <a:ext cx="621094" cy="1766448"/>
              </a:xfrm>
              <a:prstGeom prst="rtTriangle">
                <a:avLst/>
              </a:prstGeom>
              <a:solidFill>
                <a:srgbClr val="24B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等腰三角形 69"/>
              <p:cNvSpPr/>
              <p:nvPr/>
            </p:nvSpPr>
            <p:spPr>
              <a:xfrm rot="17414761">
                <a:off x="6009759" y="5355089"/>
                <a:ext cx="731198" cy="1958331"/>
              </a:xfrm>
              <a:prstGeom prst="triangle">
                <a:avLst/>
              </a:prstGeom>
              <a:solidFill>
                <a:srgbClr val="1E2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直角三角形 70"/>
              <p:cNvSpPr/>
              <p:nvPr/>
            </p:nvSpPr>
            <p:spPr>
              <a:xfrm rot="4711096">
                <a:off x="1576736" y="5713490"/>
                <a:ext cx="615448" cy="1368573"/>
              </a:xfrm>
              <a:prstGeom prst="rtTriangle">
                <a:avLst/>
              </a:prstGeom>
              <a:solidFill>
                <a:srgbClr val="48C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直角三角形 71"/>
              <p:cNvSpPr/>
              <p:nvPr/>
            </p:nvSpPr>
            <p:spPr>
              <a:xfrm rot="6044113">
                <a:off x="2227162" y="5850412"/>
                <a:ext cx="615448" cy="1371396"/>
              </a:xfrm>
              <a:prstGeom prst="rtTriangle">
                <a:avLst/>
              </a:prstGeom>
              <a:solidFill>
                <a:srgbClr val="EB5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直角三角形 73"/>
              <p:cNvSpPr/>
              <p:nvPr/>
            </p:nvSpPr>
            <p:spPr>
              <a:xfrm rot="14806364">
                <a:off x="3386922" y="5187064"/>
                <a:ext cx="621094" cy="1766448"/>
              </a:xfrm>
              <a:prstGeom prst="rtTriangle">
                <a:avLst/>
              </a:prstGeom>
              <a:solidFill>
                <a:srgbClr val="FEC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等腰三角形 74"/>
              <p:cNvSpPr/>
              <p:nvPr/>
            </p:nvSpPr>
            <p:spPr>
              <a:xfrm rot="3862274">
                <a:off x="4962938" y="5538441"/>
                <a:ext cx="451705" cy="1323426"/>
              </a:xfrm>
              <a:prstGeom prst="triangle">
                <a:avLst/>
              </a:prstGeom>
              <a:solidFill>
                <a:srgbClr val="C25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直角三角形 75"/>
              <p:cNvSpPr/>
              <p:nvPr/>
            </p:nvSpPr>
            <p:spPr>
              <a:xfrm rot="17414761">
                <a:off x="11554673" y="5865896"/>
                <a:ext cx="434766" cy="1193623"/>
              </a:xfrm>
              <a:prstGeom prst="rtTriangle">
                <a:avLst/>
              </a:prstGeom>
              <a:solidFill>
                <a:srgbClr val="C25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直角三角形 76"/>
              <p:cNvSpPr/>
              <p:nvPr/>
            </p:nvSpPr>
            <p:spPr>
              <a:xfrm rot="17749571">
                <a:off x="10652990" y="5517374"/>
                <a:ext cx="923171" cy="1763627"/>
              </a:xfrm>
              <a:prstGeom prst="rtTriangle">
                <a:avLst/>
              </a:prstGeom>
              <a:solidFill>
                <a:srgbClr val="2295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等腰三角形 77"/>
              <p:cNvSpPr/>
              <p:nvPr/>
            </p:nvSpPr>
            <p:spPr>
              <a:xfrm rot="3862274">
                <a:off x="10217093" y="5984539"/>
                <a:ext cx="623916" cy="1478624"/>
              </a:xfrm>
              <a:prstGeom prst="triangle">
                <a:avLst/>
              </a:prstGeom>
              <a:solidFill>
                <a:srgbClr val="25B3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直角三角形 78"/>
              <p:cNvSpPr/>
              <p:nvPr/>
            </p:nvSpPr>
            <p:spPr>
              <a:xfrm rot="7497355">
                <a:off x="11519357" y="6098944"/>
                <a:ext cx="621094" cy="1766448"/>
              </a:xfrm>
              <a:prstGeom prst="rtTriangle">
                <a:avLst/>
              </a:prstGeom>
              <a:solidFill>
                <a:srgbClr val="1E0A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等腰三角形 79"/>
              <p:cNvSpPr/>
              <p:nvPr/>
            </p:nvSpPr>
            <p:spPr>
              <a:xfrm rot="17414761">
                <a:off x="11265457" y="6225851"/>
                <a:ext cx="352893" cy="1199267"/>
              </a:xfrm>
              <a:prstGeom prst="triangle">
                <a:avLst/>
              </a:prstGeom>
              <a:solidFill>
                <a:srgbClr val="D7FF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23913" y="1870075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6000">
                <a:solidFill>
                  <a:srgbClr val="000000"/>
                </a:solidFill>
                <a:latin typeface="楷体_GB2312"/>
                <a:ea typeface="楷体_GB2312"/>
                <a:cs typeface="楷体_GB2312"/>
              </a:rPr>
              <a:t>多媒体技术</a:t>
            </a:r>
          </a:p>
        </p:txBody>
      </p:sp>
      <p:sp>
        <p:nvSpPr>
          <p:cNvPr id="81" name="直角三角形 80"/>
          <p:cNvSpPr/>
          <p:nvPr/>
        </p:nvSpPr>
        <p:spPr>
          <a:xfrm rot="10016549">
            <a:off x="4384675" y="3470275"/>
            <a:ext cx="103188" cy="231775"/>
          </a:xfrm>
          <a:prstGeom prst="rtTriangle">
            <a:avLst/>
          </a:pr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2" name="直角三角形 60"/>
          <p:cNvSpPr/>
          <p:nvPr/>
        </p:nvSpPr>
        <p:spPr>
          <a:xfrm rot="13704391">
            <a:off x="5160169" y="3347244"/>
            <a:ext cx="101600" cy="350838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131925"/>
              <a:gd name="connsiteY0-18" fmla="*/ 1076386 h 1076386"/>
              <a:gd name="connsiteX1-19" fmla="*/ 0 w 131925"/>
              <a:gd name="connsiteY1-20" fmla="*/ 0 h 1076386"/>
              <a:gd name="connsiteX2-21" fmla="*/ 131925 w 131925"/>
              <a:gd name="connsiteY2-22" fmla="*/ 436873 h 1076386"/>
              <a:gd name="connsiteX3-23" fmla="*/ 0 w 131925"/>
              <a:gd name="connsiteY3-24" fmla="*/ 1076386 h 1076386"/>
              <a:gd name="connsiteX0-25" fmla="*/ 0 w 269296"/>
              <a:gd name="connsiteY0-26" fmla="*/ 1076386 h 1076386"/>
              <a:gd name="connsiteX1-27" fmla="*/ 0 w 269296"/>
              <a:gd name="connsiteY1-28" fmla="*/ 0 h 1076386"/>
              <a:gd name="connsiteX2-29" fmla="*/ 269296 w 269296"/>
              <a:gd name="connsiteY2-30" fmla="*/ 428334 h 1076386"/>
              <a:gd name="connsiteX3-31" fmla="*/ 0 w 269296"/>
              <a:gd name="connsiteY3-32" fmla="*/ 1076386 h 1076386"/>
              <a:gd name="connsiteX0-33" fmla="*/ 0 w 148145"/>
              <a:gd name="connsiteY0-34" fmla="*/ 1076386 h 1076386"/>
              <a:gd name="connsiteX1-35" fmla="*/ 0 w 148145"/>
              <a:gd name="connsiteY1-36" fmla="*/ 0 h 1076386"/>
              <a:gd name="connsiteX2-37" fmla="*/ 148145 w 148145"/>
              <a:gd name="connsiteY2-38" fmla="*/ 452983 h 1076386"/>
              <a:gd name="connsiteX3-39" fmla="*/ 0 w 148145"/>
              <a:gd name="connsiteY3-40" fmla="*/ 1076386 h 1076386"/>
              <a:gd name="connsiteX0-41" fmla="*/ 0 w 253884"/>
              <a:gd name="connsiteY0-42" fmla="*/ 874681 h 874681"/>
              <a:gd name="connsiteX1-43" fmla="*/ 105739 w 253884"/>
              <a:gd name="connsiteY1-44" fmla="*/ 0 h 874681"/>
              <a:gd name="connsiteX2-45" fmla="*/ 253884 w 253884"/>
              <a:gd name="connsiteY2-46" fmla="*/ 452983 h 874681"/>
              <a:gd name="connsiteX3-47" fmla="*/ 0 w 253884"/>
              <a:gd name="connsiteY3-48" fmla="*/ 874681 h 8746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53884" h="874681">
                <a:moveTo>
                  <a:pt x="0" y="874681"/>
                </a:moveTo>
                <a:lnTo>
                  <a:pt x="105739" y="0"/>
                </a:lnTo>
                <a:lnTo>
                  <a:pt x="253884" y="452983"/>
                </a:lnTo>
                <a:lnTo>
                  <a:pt x="0" y="874681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直角三角形 57"/>
          <p:cNvSpPr/>
          <p:nvPr/>
        </p:nvSpPr>
        <p:spPr>
          <a:xfrm rot="17325050">
            <a:off x="4495007" y="4140993"/>
            <a:ext cx="152400" cy="347663"/>
          </a:xfrm>
          <a:prstGeom prst="rtTriangle">
            <a:avLst/>
          </a:prstGeom>
          <a:solidFill>
            <a:srgbClr val="1E21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1" name="直角三角形 60"/>
          <p:cNvSpPr/>
          <p:nvPr/>
        </p:nvSpPr>
        <p:spPr>
          <a:xfrm rot="13511413">
            <a:off x="4978400" y="3821113"/>
            <a:ext cx="109537" cy="357188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27185" h="1076386">
                <a:moveTo>
                  <a:pt x="0" y="1076386"/>
                </a:moveTo>
                <a:lnTo>
                  <a:pt x="0" y="0"/>
                </a:lnTo>
                <a:lnTo>
                  <a:pt x="327185" y="824173"/>
                </a:lnTo>
                <a:lnTo>
                  <a:pt x="0" y="1076386"/>
                </a:lnTo>
                <a:close/>
              </a:path>
            </a:pathLst>
          </a:custGeom>
          <a:solidFill>
            <a:srgbClr val="FF3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4" name="直角三角形 60"/>
          <p:cNvSpPr/>
          <p:nvPr/>
        </p:nvSpPr>
        <p:spPr>
          <a:xfrm rot="8538311">
            <a:off x="4918075" y="3106738"/>
            <a:ext cx="25400" cy="282575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131925"/>
              <a:gd name="connsiteY0-18" fmla="*/ 1076386 h 1076386"/>
              <a:gd name="connsiteX1-19" fmla="*/ 0 w 131925"/>
              <a:gd name="connsiteY1-20" fmla="*/ 0 h 1076386"/>
              <a:gd name="connsiteX2-21" fmla="*/ 131925 w 131925"/>
              <a:gd name="connsiteY2-22" fmla="*/ 436873 h 1076386"/>
              <a:gd name="connsiteX3-23" fmla="*/ 0 w 131925"/>
              <a:gd name="connsiteY3-24" fmla="*/ 1076386 h 1076386"/>
              <a:gd name="connsiteX0-25" fmla="*/ 0 w 269296"/>
              <a:gd name="connsiteY0-26" fmla="*/ 1076386 h 1076386"/>
              <a:gd name="connsiteX1-27" fmla="*/ 0 w 269296"/>
              <a:gd name="connsiteY1-28" fmla="*/ 0 h 1076386"/>
              <a:gd name="connsiteX2-29" fmla="*/ 269296 w 269296"/>
              <a:gd name="connsiteY2-30" fmla="*/ 428334 h 1076386"/>
              <a:gd name="connsiteX3-31" fmla="*/ 0 w 269296"/>
              <a:gd name="connsiteY3-32" fmla="*/ 1076386 h 1076386"/>
              <a:gd name="connsiteX0-33" fmla="*/ 0 w 148145"/>
              <a:gd name="connsiteY0-34" fmla="*/ 1076386 h 1076386"/>
              <a:gd name="connsiteX1-35" fmla="*/ 0 w 148145"/>
              <a:gd name="connsiteY1-36" fmla="*/ 0 h 1076386"/>
              <a:gd name="connsiteX2-37" fmla="*/ 148145 w 148145"/>
              <a:gd name="connsiteY2-38" fmla="*/ 452983 h 1076386"/>
              <a:gd name="connsiteX3-39" fmla="*/ 0 w 148145"/>
              <a:gd name="connsiteY3-40" fmla="*/ 1076386 h 1076386"/>
              <a:gd name="connsiteX0-41" fmla="*/ 0 w 253884"/>
              <a:gd name="connsiteY0-42" fmla="*/ 874681 h 874681"/>
              <a:gd name="connsiteX1-43" fmla="*/ 105739 w 253884"/>
              <a:gd name="connsiteY1-44" fmla="*/ 0 h 874681"/>
              <a:gd name="connsiteX2-45" fmla="*/ 253884 w 253884"/>
              <a:gd name="connsiteY2-46" fmla="*/ 452983 h 874681"/>
              <a:gd name="connsiteX3-47" fmla="*/ 0 w 253884"/>
              <a:gd name="connsiteY3-48" fmla="*/ 874681 h 8746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53884" h="874681">
                <a:moveTo>
                  <a:pt x="0" y="874681"/>
                </a:moveTo>
                <a:lnTo>
                  <a:pt x="105739" y="0"/>
                </a:lnTo>
                <a:lnTo>
                  <a:pt x="253884" y="452983"/>
                </a:lnTo>
                <a:lnTo>
                  <a:pt x="0" y="874681"/>
                </a:lnTo>
                <a:close/>
              </a:path>
            </a:pathLst>
          </a:custGeom>
          <a:solidFill>
            <a:srgbClr val="25B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直角三角形 82"/>
          <p:cNvSpPr/>
          <p:nvPr/>
        </p:nvSpPr>
        <p:spPr>
          <a:xfrm rot="14289551">
            <a:off x="5214938" y="4203700"/>
            <a:ext cx="127000" cy="288925"/>
          </a:xfrm>
          <a:prstGeom prst="rtTriangle">
            <a:avLst/>
          </a:prstGeom>
          <a:solidFill>
            <a:srgbClr val="48C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4" name="等腰三角形 83"/>
          <p:cNvSpPr/>
          <p:nvPr/>
        </p:nvSpPr>
        <p:spPr>
          <a:xfrm rot="10281164">
            <a:off x="3748088" y="4186238"/>
            <a:ext cx="192087" cy="436562"/>
          </a:xfrm>
          <a:prstGeom prst="triangle">
            <a:avLst/>
          </a:prstGeom>
          <a:solidFill>
            <a:srgbClr val="D7F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5" name="直角三角形 60"/>
          <p:cNvSpPr/>
          <p:nvPr/>
        </p:nvSpPr>
        <p:spPr>
          <a:xfrm rot="13511413">
            <a:off x="4425157" y="3788568"/>
            <a:ext cx="88900" cy="347663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278172 w 278172"/>
              <a:gd name="connsiteY0-18" fmla="*/ 1076386 h 1076386"/>
              <a:gd name="connsiteX1-19" fmla="*/ 278172 w 278172"/>
              <a:gd name="connsiteY1-20" fmla="*/ 0 h 1076386"/>
              <a:gd name="connsiteX2-21" fmla="*/ 1 w 278172"/>
              <a:gd name="connsiteY2-22" fmla="*/ 211147 h 1076386"/>
              <a:gd name="connsiteX3-23" fmla="*/ 278172 w 278172"/>
              <a:gd name="connsiteY3-24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78172" h="1076386">
                <a:moveTo>
                  <a:pt x="278172" y="1076386"/>
                </a:moveTo>
                <a:lnTo>
                  <a:pt x="278172" y="0"/>
                </a:lnTo>
                <a:lnTo>
                  <a:pt x="1" y="211147"/>
                </a:lnTo>
                <a:lnTo>
                  <a:pt x="278172" y="1076386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3" name="直角三角形 60"/>
          <p:cNvSpPr/>
          <p:nvPr/>
        </p:nvSpPr>
        <p:spPr>
          <a:xfrm rot="3548410">
            <a:off x="4800600" y="2443163"/>
            <a:ext cx="77788" cy="252412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27185" h="1076386">
                <a:moveTo>
                  <a:pt x="0" y="1076386"/>
                </a:moveTo>
                <a:lnTo>
                  <a:pt x="0" y="0"/>
                </a:lnTo>
                <a:lnTo>
                  <a:pt x="327185" y="824173"/>
                </a:lnTo>
                <a:lnTo>
                  <a:pt x="0" y="1076386"/>
                </a:lnTo>
                <a:close/>
              </a:path>
            </a:pathLst>
          </a:custGeom>
          <a:solidFill>
            <a:srgbClr val="00A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7" name="直角三角形 86"/>
          <p:cNvSpPr/>
          <p:nvPr/>
        </p:nvSpPr>
        <p:spPr>
          <a:xfrm rot="13904884">
            <a:off x="4264819" y="2888456"/>
            <a:ext cx="66675" cy="150813"/>
          </a:xfrm>
          <a:prstGeom prst="rtTriangle">
            <a:avLst/>
          </a:prstGeom>
          <a:solidFill>
            <a:srgbClr val="D7F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8" name="直角三角形 60"/>
          <p:cNvSpPr/>
          <p:nvPr/>
        </p:nvSpPr>
        <p:spPr>
          <a:xfrm rot="13704391">
            <a:off x="4642644" y="2110582"/>
            <a:ext cx="66675" cy="230187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131925"/>
              <a:gd name="connsiteY0-18" fmla="*/ 1076386 h 1076386"/>
              <a:gd name="connsiteX1-19" fmla="*/ 0 w 131925"/>
              <a:gd name="connsiteY1-20" fmla="*/ 0 h 1076386"/>
              <a:gd name="connsiteX2-21" fmla="*/ 131925 w 131925"/>
              <a:gd name="connsiteY2-22" fmla="*/ 436873 h 1076386"/>
              <a:gd name="connsiteX3-23" fmla="*/ 0 w 131925"/>
              <a:gd name="connsiteY3-24" fmla="*/ 1076386 h 1076386"/>
              <a:gd name="connsiteX0-25" fmla="*/ 0 w 269296"/>
              <a:gd name="connsiteY0-26" fmla="*/ 1076386 h 1076386"/>
              <a:gd name="connsiteX1-27" fmla="*/ 0 w 269296"/>
              <a:gd name="connsiteY1-28" fmla="*/ 0 h 1076386"/>
              <a:gd name="connsiteX2-29" fmla="*/ 269296 w 269296"/>
              <a:gd name="connsiteY2-30" fmla="*/ 428334 h 1076386"/>
              <a:gd name="connsiteX3-31" fmla="*/ 0 w 269296"/>
              <a:gd name="connsiteY3-32" fmla="*/ 1076386 h 1076386"/>
              <a:gd name="connsiteX0-33" fmla="*/ 0 w 148145"/>
              <a:gd name="connsiteY0-34" fmla="*/ 1076386 h 1076386"/>
              <a:gd name="connsiteX1-35" fmla="*/ 0 w 148145"/>
              <a:gd name="connsiteY1-36" fmla="*/ 0 h 1076386"/>
              <a:gd name="connsiteX2-37" fmla="*/ 148145 w 148145"/>
              <a:gd name="connsiteY2-38" fmla="*/ 452983 h 1076386"/>
              <a:gd name="connsiteX3-39" fmla="*/ 0 w 148145"/>
              <a:gd name="connsiteY3-40" fmla="*/ 1076386 h 1076386"/>
              <a:gd name="connsiteX0-41" fmla="*/ 0 w 253884"/>
              <a:gd name="connsiteY0-42" fmla="*/ 874681 h 874681"/>
              <a:gd name="connsiteX1-43" fmla="*/ 105739 w 253884"/>
              <a:gd name="connsiteY1-44" fmla="*/ 0 h 874681"/>
              <a:gd name="connsiteX2-45" fmla="*/ 253884 w 253884"/>
              <a:gd name="connsiteY2-46" fmla="*/ 452983 h 874681"/>
              <a:gd name="connsiteX3-47" fmla="*/ 0 w 253884"/>
              <a:gd name="connsiteY3-48" fmla="*/ 874681 h 8746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53884" h="874681">
                <a:moveTo>
                  <a:pt x="0" y="874681"/>
                </a:moveTo>
                <a:lnTo>
                  <a:pt x="105739" y="0"/>
                </a:lnTo>
                <a:lnTo>
                  <a:pt x="253884" y="452983"/>
                </a:lnTo>
                <a:lnTo>
                  <a:pt x="0" y="874681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1" name="直角三角形 60"/>
          <p:cNvSpPr/>
          <p:nvPr/>
        </p:nvSpPr>
        <p:spPr>
          <a:xfrm rot="10110494">
            <a:off x="3924300" y="3513138"/>
            <a:ext cx="103188" cy="339725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27185" h="1076386">
                <a:moveTo>
                  <a:pt x="0" y="1076386"/>
                </a:moveTo>
                <a:lnTo>
                  <a:pt x="0" y="0"/>
                </a:lnTo>
                <a:lnTo>
                  <a:pt x="327185" y="824173"/>
                </a:lnTo>
                <a:lnTo>
                  <a:pt x="0" y="1076386"/>
                </a:lnTo>
                <a:close/>
              </a:path>
            </a:pathLst>
          </a:custGeom>
          <a:solidFill>
            <a:srgbClr val="FF3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6" name="直角三角形 60"/>
          <p:cNvSpPr/>
          <p:nvPr/>
        </p:nvSpPr>
        <p:spPr>
          <a:xfrm rot="13511413">
            <a:off x="4575175" y="1790700"/>
            <a:ext cx="52388" cy="223838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247685"/>
              <a:gd name="connsiteY0-18" fmla="*/ 1076386 h 1076386"/>
              <a:gd name="connsiteX1-19" fmla="*/ 0 w 247685"/>
              <a:gd name="connsiteY1-20" fmla="*/ 0 h 1076386"/>
              <a:gd name="connsiteX2-21" fmla="*/ 247685 w 247685"/>
              <a:gd name="connsiteY2-22" fmla="*/ 636346 h 1076386"/>
              <a:gd name="connsiteX3-23" fmla="*/ 0 w 247685"/>
              <a:gd name="connsiteY3-24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47685" h="1076386">
                <a:moveTo>
                  <a:pt x="0" y="1076386"/>
                </a:moveTo>
                <a:lnTo>
                  <a:pt x="0" y="0"/>
                </a:lnTo>
                <a:lnTo>
                  <a:pt x="247685" y="636346"/>
                </a:lnTo>
                <a:lnTo>
                  <a:pt x="0" y="1076386"/>
                </a:lnTo>
                <a:close/>
              </a:path>
            </a:pathLst>
          </a:custGeom>
          <a:solidFill>
            <a:srgbClr val="FF3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2" name="直角三角形 91"/>
          <p:cNvSpPr/>
          <p:nvPr/>
        </p:nvSpPr>
        <p:spPr>
          <a:xfrm rot="13904884">
            <a:off x="4377531" y="2443957"/>
            <a:ext cx="61913" cy="152400"/>
          </a:xfrm>
          <a:custGeom>
            <a:avLst/>
            <a:gdLst>
              <a:gd name="connsiteX0" fmla="*/ 0 w 118333"/>
              <a:gd name="connsiteY0" fmla="*/ 269196 h 269196"/>
              <a:gd name="connsiteX1" fmla="*/ 0 w 118333"/>
              <a:gd name="connsiteY1" fmla="*/ 0 h 269196"/>
              <a:gd name="connsiteX2" fmla="*/ 118333 w 118333"/>
              <a:gd name="connsiteY2" fmla="*/ 269196 h 269196"/>
              <a:gd name="connsiteX3" fmla="*/ 0 w 118333"/>
              <a:gd name="connsiteY3" fmla="*/ 269196 h 269196"/>
              <a:gd name="connsiteX0-1" fmla="*/ 0 w 108370"/>
              <a:gd name="connsiteY0-2" fmla="*/ 269196 h 269196"/>
              <a:gd name="connsiteX1-3" fmla="*/ 0 w 108370"/>
              <a:gd name="connsiteY1-4" fmla="*/ 0 h 269196"/>
              <a:gd name="connsiteX2-5" fmla="*/ 108370 w 108370"/>
              <a:gd name="connsiteY2-6" fmla="*/ 227985 h 269196"/>
              <a:gd name="connsiteX3-7" fmla="*/ 0 w 108370"/>
              <a:gd name="connsiteY3-8" fmla="*/ 269196 h 2691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8370" h="269196">
                <a:moveTo>
                  <a:pt x="0" y="269196"/>
                </a:moveTo>
                <a:lnTo>
                  <a:pt x="0" y="0"/>
                </a:lnTo>
                <a:lnTo>
                  <a:pt x="108370" y="227985"/>
                </a:lnTo>
                <a:lnTo>
                  <a:pt x="0" y="269196"/>
                </a:lnTo>
                <a:close/>
              </a:path>
            </a:pathLst>
          </a:custGeom>
          <a:solidFill>
            <a:srgbClr val="2E3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0" name="直角三角形 60"/>
          <p:cNvSpPr/>
          <p:nvPr/>
        </p:nvSpPr>
        <p:spPr>
          <a:xfrm rot="13511413">
            <a:off x="4460875" y="-469900"/>
            <a:ext cx="52387" cy="223838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247685"/>
              <a:gd name="connsiteY0-18" fmla="*/ 1076386 h 1076386"/>
              <a:gd name="connsiteX1-19" fmla="*/ 0 w 247685"/>
              <a:gd name="connsiteY1-20" fmla="*/ 0 h 1076386"/>
              <a:gd name="connsiteX2-21" fmla="*/ 247685 w 247685"/>
              <a:gd name="connsiteY2-22" fmla="*/ 636346 h 1076386"/>
              <a:gd name="connsiteX3-23" fmla="*/ 0 w 247685"/>
              <a:gd name="connsiteY3-24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47685" h="1076386">
                <a:moveTo>
                  <a:pt x="0" y="1076386"/>
                </a:moveTo>
                <a:lnTo>
                  <a:pt x="0" y="0"/>
                </a:lnTo>
                <a:lnTo>
                  <a:pt x="247685" y="636346"/>
                </a:lnTo>
                <a:lnTo>
                  <a:pt x="0" y="1076386"/>
                </a:lnTo>
                <a:close/>
              </a:path>
            </a:pathLst>
          </a:custGeom>
          <a:solidFill>
            <a:srgbClr val="FF3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3" name="直角三角形 60"/>
          <p:cNvSpPr/>
          <p:nvPr/>
        </p:nvSpPr>
        <p:spPr>
          <a:xfrm rot="3548410">
            <a:off x="4672807" y="-450057"/>
            <a:ext cx="76200" cy="252413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27185" h="1076386">
                <a:moveTo>
                  <a:pt x="0" y="1076386"/>
                </a:moveTo>
                <a:lnTo>
                  <a:pt x="0" y="0"/>
                </a:lnTo>
                <a:lnTo>
                  <a:pt x="327185" y="824173"/>
                </a:lnTo>
                <a:lnTo>
                  <a:pt x="0" y="1076386"/>
                </a:lnTo>
                <a:close/>
              </a:path>
            </a:pathLst>
          </a:custGeom>
          <a:solidFill>
            <a:srgbClr val="00A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4" name="直角三角形 60"/>
          <p:cNvSpPr/>
          <p:nvPr/>
        </p:nvSpPr>
        <p:spPr>
          <a:xfrm rot="8538311">
            <a:off x="-341313" y="2555875"/>
            <a:ext cx="55563" cy="282575"/>
          </a:xfrm>
          <a:custGeom>
            <a:avLst/>
            <a:gdLst>
              <a:gd name="connsiteX0" fmla="*/ 0 w 473157"/>
              <a:gd name="connsiteY0" fmla="*/ 1076386 h 1076386"/>
              <a:gd name="connsiteX1" fmla="*/ 0 w 473157"/>
              <a:gd name="connsiteY1" fmla="*/ 0 h 1076386"/>
              <a:gd name="connsiteX2" fmla="*/ 473157 w 473157"/>
              <a:gd name="connsiteY2" fmla="*/ 1076386 h 1076386"/>
              <a:gd name="connsiteX3" fmla="*/ 0 w 473157"/>
              <a:gd name="connsiteY3" fmla="*/ 1076386 h 1076386"/>
              <a:gd name="connsiteX0-1" fmla="*/ 0 w 434754"/>
              <a:gd name="connsiteY0-2" fmla="*/ 1076386 h 1076386"/>
              <a:gd name="connsiteX1-3" fmla="*/ 0 w 434754"/>
              <a:gd name="connsiteY1-4" fmla="*/ 0 h 1076386"/>
              <a:gd name="connsiteX2-5" fmla="*/ 434754 w 434754"/>
              <a:gd name="connsiteY2-6" fmla="*/ 666950 h 1076386"/>
              <a:gd name="connsiteX3-7" fmla="*/ 0 w 434754"/>
              <a:gd name="connsiteY3-8" fmla="*/ 1076386 h 1076386"/>
              <a:gd name="connsiteX0-9" fmla="*/ 0 w 327185"/>
              <a:gd name="connsiteY0-10" fmla="*/ 1076386 h 1076386"/>
              <a:gd name="connsiteX1-11" fmla="*/ 0 w 327185"/>
              <a:gd name="connsiteY1-12" fmla="*/ 0 h 1076386"/>
              <a:gd name="connsiteX2-13" fmla="*/ 327185 w 327185"/>
              <a:gd name="connsiteY2-14" fmla="*/ 824173 h 1076386"/>
              <a:gd name="connsiteX3-15" fmla="*/ 0 w 327185"/>
              <a:gd name="connsiteY3-16" fmla="*/ 1076386 h 1076386"/>
              <a:gd name="connsiteX0-17" fmla="*/ 0 w 131925"/>
              <a:gd name="connsiteY0-18" fmla="*/ 1076386 h 1076386"/>
              <a:gd name="connsiteX1-19" fmla="*/ 0 w 131925"/>
              <a:gd name="connsiteY1-20" fmla="*/ 0 h 1076386"/>
              <a:gd name="connsiteX2-21" fmla="*/ 131925 w 131925"/>
              <a:gd name="connsiteY2-22" fmla="*/ 436873 h 1076386"/>
              <a:gd name="connsiteX3-23" fmla="*/ 0 w 131925"/>
              <a:gd name="connsiteY3-24" fmla="*/ 1076386 h 1076386"/>
              <a:gd name="connsiteX0-25" fmla="*/ 0 w 269296"/>
              <a:gd name="connsiteY0-26" fmla="*/ 1076386 h 1076386"/>
              <a:gd name="connsiteX1-27" fmla="*/ 0 w 269296"/>
              <a:gd name="connsiteY1-28" fmla="*/ 0 h 1076386"/>
              <a:gd name="connsiteX2-29" fmla="*/ 269296 w 269296"/>
              <a:gd name="connsiteY2-30" fmla="*/ 428334 h 1076386"/>
              <a:gd name="connsiteX3-31" fmla="*/ 0 w 269296"/>
              <a:gd name="connsiteY3-32" fmla="*/ 1076386 h 1076386"/>
              <a:gd name="connsiteX0-33" fmla="*/ 0 w 148145"/>
              <a:gd name="connsiteY0-34" fmla="*/ 1076386 h 1076386"/>
              <a:gd name="connsiteX1-35" fmla="*/ 0 w 148145"/>
              <a:gd name="connsiteY1-36" fmla="*/ 0 h 1076386"/>
              <a:gd name="connsiteX2-37" fmla="*/ 148145 w 148145"/>
              <a:gd name="connsiteY2-38" fmla="*/ 452983 h 1076386"/>
              <a:gd name="connsiteX3-39" fmla="*/ 0 w 148145"/>
              <a:gd name="connsiteY3-40" fmla="*/ 1076386 h 1076386"/>
              <a:gd name="connsiteX0-41" fmla="*/ 0 w 253884"/>
              <a:gd name="connsiteY0-42" fmla="*/ 874681 h 874681"/>
              <a:gd name="connsiteX1-43" fmla="*/ 105739 w 253884"/>
              <a:gd name="connsiteY1-44" fmla="*/ 0 h 874681"/>
              <a:gd name="connsiteX2-45" fmla="*/ 253884 w 253884"/>
              <a:gd name="connsiteY2-46" fmla="*/ 452983 h 874681"/>
              <a:gd name="connsiteX3-47" fmla="*/ 0 w 253884"/>
              <a:gd name="connsiteY3-48" fmla="*/ 874681 h 874681"/>
              <a:gd name="connsiteX0-49" fmla="*/ 0 w 542575"/>
              <a:gd name="connsiteY0-50" fmla="*/ 874681 h 874681"/>
              <a:gd name="connsiteX1-51" fmla="*/ 105739 w 542575"/>
              <a:gd name="connsiteY1-52" fmla="*/ 0 h 874681"/>
              <a:gd name="connsiteX2-53" fmla="*/ 542574 w 542575"/>
              <a:gd name="connsiteY2-54" fmla="*/ 674653 h 874681"/>
              <a:gd name="connsiteX3-55" fmla="*/ 0 w 542575"/>
              <a:gd name="connsiteY3-56" fmla="*/ 874681 h 8746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2575" h="874681">
                <a:moveTo>
                  <a:pt x="0" y="874681"/>
                </a:moveTo>
                <a:lnTo>
                  <a:pt x="105739" y="0"/>
                </a:lnTo>
                <a:lnTo>
                  <a:pt x="542574" y="674653"/>
                </a:lnTo>
                <a:lnTo>
                  <a:pt x="0" y="874681"/>
                </a:lnTo>
                <a:close/>
              </a:path>
            </a:pathLst>
          </a:custGeom>
          <a:solidFill>
            <a:srgbClr val="25B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5" name="直角三角形 94"/>
          <p:cNvSpPr/>
          <p:nvPr/>
        </p:nvSpPr>
        <p:spPr>
          <a:xfrm rot="13904884">
            <a:off x="9235281" y="2888457"/>
            <a:ext cx="66675" cy="15081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-4.16667E-7 0.45324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54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-4.16667E-7 0.45324 " pathEditMode="relative" rAng="0" ptsTypes="AA">
                                      <p:cBhvr>
                                        <p:cTn id="16" dur="1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BD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81481E-6 L 0.44635 0.07708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38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DE7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40938 0.08194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409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95" grpId="0" animBg="1"/>
      <p:bldP spid="95" grpId="1" animBg="1"/>
      <p:bldP spid="9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val 2"/>
          <p:cNvSpPr>
            <a:spLocks noChangeArrowheads="1"/>
          </p:cNvSpPr>
          <p:nvPr/>
        </p:nvSpPr>
        <p:spPr bwMode="auto">
          <a:xfrm flipV="1">
            <a:off x="2490788" y="5518150"/>
            <a:ext cx="4102100" cy="487363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325438"/>
            <a:ext cx="7764462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sz="6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目 录</a:t>
            </a:r>
            <a:endParaRPr lang="en-US" altLang="zh-CN" sz="6000" dirty="0">
              <a:solidFill>
                <a:schemeClr val="accent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1600200" y="2170113"/>
            <a:ext cx="5943600" cy="3441700"/>
            <a:chOff x="0" y="0"/>
            <a:chExt cx="1957" cy="1938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1644" y="2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17" y="0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0" y="125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buFont typeface="Wingdings" panose="05000000000000000000" pitchFamily="2" charset="2"/>
                <a:buNone/>
                <a:defRPr/>
              </a:pPr>
              <a:r>
                <a:rPr lang="zh-CN" altLang="en-US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多媒体技术概述 </a:t>
              </a:r>
              <a:r>
                <a:rPr lang="en-US" altLang="zh-CN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endParaRPr lang="en-US" altLang="zh-CN" sz="24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0" y="461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  <a:defRPr/>
              </a:pPr>
              <a:r>
                <a:rPr lang="zh-CN" altLang="en-US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多媒体技术中的基本概念</a:t>
              </a:r>
              <a:endParaRPr lang="en-US" altLang="zh-CN" sz="24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0" y="802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  <a:defRPr/>
              </a:pPr>
              <a:r>
                <a:rPr lang="zh-CN" altLang="en-US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多媒体信息处理技术</a:t>
              </a:r>
              <a:endParaRPr lang="en-US" altLang="zh-CN" sz="24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0" y="1133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  <a:defRPr/>
              </a:pPr>
              <a:r>
                <a:rPr lang="zh-CN" altLang="en-US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多媒体计算机系统</a:t>
              </a:r>
              <a:endParaRPr lang="en-US" altLang="zh-CN" sz="24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0" y="146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buFont typeface="Arial" panose="020B0604020202020204" pitchFamily="34" charset="0"/>
                <a:buNone/>
                <a:defRPr/>
              </a:pPr>
              <a:r>
                <a:rPr lang="zh-CN" altLang="en-US" sz="24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多媒体应用 </a:t>
              </a:r>
              <a:endParaRPr lang="en-US" altLang="zh-CN" sz="24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724" name="AutoShape 13"/>
          <p:cNvSpPr>
            <a:spLocks noChangeArrowheads="1"/>
          </p:cNvSpPr>
          <p:nvPr/>
        </p:nvSpPr>
        <p:spPr bwMode="auto">
          <a:xfrm>
            <a:off x="1273175" y="1303338"/>
            <a:ext cx="6553200" cy="866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华文行楷"/>
                <a:ea typeface="华文行楷"/>
                <a:cs typeface="华文行楷"/>
              </a:rPr>
              <a:t>What you see is all you get.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8.4 </a:t>
            </a:r>
            <a:r>
              <a:rPr lang="zh-CN" altLang="en-US" sz="4800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多媒体计算机系统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在多媒体计算机之前，传统的微机或个人机处理的信息往往仅限于文字和数字，只能算是</a:t>
            </a:r>
            <a:r>
              <a:rPr lang="zh-CN" altLang="en-US" dirty="0" smtClean="0"/>
              <a:t>计算机应用</a:t>
            </a:r>
            <a:r>
              <a:rPr lang="zh-CN" altLang="en-US" dirty="0"/>
              <a:t>的初级阶段，同时，由于人机之间的交互只能通过键盘和显示器进行，故交流信息的</a:t>
            </a:r>
            <a:r>
              <a:rPr lang="zh-CN" altLang="en-US" dirty="0" smtClean="0"/>
              <a:t>途径</a:t>
            </a:r>
            <a:r>
              <a:rPr lang="zh-CN" altLang="en-US" dirty="0"/>
              <a:t>缺乏多样性。为了改换人机交互的接口，使计算机能够集声、文、图、像处理于一体，人类</a:t>
            </a:r>
            <a:r>
              <a:rPr lang="zh-CN" altLang="en-US" dirty="0" smtClean="0"/>
              <a:t>发明了</a:t>
            </a:r>
            <a:r>
              <a:rPr lang="zh-CN" altLang="en-US" dirty="0"/>
              <a:t>有多媒体处理能力的计算机。</a:t>
            </a:r>
          </a:p>
        </p:txBody>
      </p:sp>
    </p:spTree>
    <p:extLst>
      <p:ext uri="{BB962C8B-B14F-4D97-AF65-F5344CB8AC3E}">
        <p14:creationId xmlns:p14="http://schemas.microsoft.com/office/powerpoint/2010/main" val="294651140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762000"/>
            <a:ext cx="8229600" cy="927100"/>
          </a:xfrm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4800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8.4 </a:t>
            </a:r>
            <a:r>
              <a:rPr lang="zh-CN" altLang="en-US" sz="4800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多媒体计算机系统</a:t>
            </a:r>
            <a:endParaRPr lang="en-US" altLang="zh-CN" sz="4800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17700"/>
            <a:ext cx="7378700" cy="4254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90000"/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8.4.1 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多媒体计算机的硬件系统</a:t>
            </a:r>
          </a:p>
          <a:p>
            <a:pPr marL="0" indent="0" eaLnBrk="1" hangingPunct="1">
              <a:lnSpc>
                <a:spcPct val="150000"/>
              </a:lnSpc>
              <a:buSzPct val="90000"/>
              <a:buFontTx/>
              <a:buNone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多媒体计算机的硬件系统可以分为以下部分。</a:t>
            </a:r>
          </a:p>
          <a:p>
            <a:pPr marL="0" indent="0" eaLnBrk="1" hangingPunct="1">
              <a:lnSpc>
                <a:spcPct val="150000"/>
              </a:lnSpc>
              <a:buSzPct val="90000"/>
              <a:buFontTx/>
              <a:buNone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主机 ②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音频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部分 ③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视频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部分 ④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基本输入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输出设备 ⑤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高级多媒体设备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8.4 </a:t>
            </a:r>
            <a:r>
              <a:rPr lang="zh-CN" altLang="en-US" sz="4800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多媒体计算机系统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492" cy="4525963"/>
          </a:xfrm>
        </p:spPr>
        <p:txBody>
          <a:bodyPr/>
          <a:lstStyle/>
          <a:p>
            <a:pPr lvl="0" eaLnBrk="1" hangingPunct="1">
              <a:lnSpc>
                <a:spcPct val="150000"/>
              </a:lnSpc>
              <a:buSzPct val="90000"/>
              <a:defRPr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8.4.2 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多媒体计算机的软件系统</a:t>
            </a:r>
          </a:p>
          <a:p>
            <a:pPr marL="0" lvl="0" indent="0" eaLnBrk="1" hangingPunct="1">
              <a:lnSpc>
                <a:spcPct val="150000"/>
              </a:lnSpc>
              <a:buSzPct val="90000"/>
              <a:buNone/>
              <a:defRPr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多媒体计算机的软件系统按功能可分为系统软件和应用软件。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918076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115</Words>
  <Application>Microsoft Office PowerPoint</Application>
  <PresentationFormat>全屏显示(4:3)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Default Design</vt:lpstr>
      <vt:lpstr>Office 主题</vt:lpstr>
      <vt:lpstr>PowerPoint 演示文稿</vt:lpstr>
      <vt:lpstr>目 录</vt:lpstr>
      <vt:lpstr>8.4 多媒体计算机系统</vt:lpstr>
      <vt:lpstr>8.4 多媒体计算机系统</vt:lpstr>
      <vt:lpstr>8.4 多媒体计算机系统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www.glzy8.com提供海量PPT模板免费下载！</dc:title>
  <dc:creator>lenovo</dc:creator>
  <cp:lastModifiedBy>user</cp:lastModifiedBy>
  <cp:revision>70</cp:revision>
  <dcterms:created xsi:type="dcterms:W3CDTF">2008-03-10T09:13:00Z</dcterms:created>
  <dcterms:modified xsi:type="dcterms:W3CDTF">2019-02-19T03:19:22Z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2052-11.1.0.7989</vt:lpwstr>
  </property>
</Properties>
</file>